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54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3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40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111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63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14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906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102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1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1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0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9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99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34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4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30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1F05F9-E23E-42A8-B926-26F6EAF04690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4F2032-2C7D-4BBD-A04A-16EE9425A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02775"/>
              </p:ext>
            </p:extLst>
          </p:nvPr>
        </p:nvGraphicFramePr>
        <p:xfrm>
          <a:off x="772161" y="2362200"/>
          <a:ext cx="10576560" cy="4114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057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629150" algn="l"/>
                        </a:tabLst>
                      </a:pPr>
                      <a:r>
                        <a:rPr lang="ru-RU" sz="3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Телефоны для справок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629150" algn="l"/>
                        </a:tabLst>
                      </a:pPr>
                      <a:r>
                        <a:rPr lang="ru-RU" sz="3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вопросам государственной итоговой аттестации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629150" algn="l"/>
                        </a:tabLst>
                      </a:pPr>
                      <a:r>
                        <a:rPr lang="ru-RU" sz="3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программам основного общего образования (ГИА - 9)</a:t>
                      </a: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629150" algn="l"/>
                        </a:tabLst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629150" algn="l"/>
                        </a:tabLst>
                      </a:pPr>
                      <a:r>
                        <a:rPr lang="ru-RU" sz="4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+7(861-69)3-39-09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629150" algn="l"/>
                        </a:tabLs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4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7(999)415-70-23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629150" algn="l"/>
                        </a:tabLs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6325" y="605947"/>
            <a:ext cx="1041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Лабинский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6325" y="1317005"/>
            <a:ext cx="10814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352500, Краснодарский край,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Лабинский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г.Лабинск, ул. Пушкина, 66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8925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44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Garamond</vt:lpstr>
      <vt:lpstr>Times New Roman</vt:lpstr>
      <vt:lpstr>Натуральные материалы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5</cp:revision>
  <dcterms:created xsi:type="dcterms:W3CDTF">2021-09-22T05:50:52Z</dcterms:created>
  <dcterms:modified xsi:type="dcterms:W3CDTF">2021-11-09T12:41:14Z</dcterms:modified>
</cp:coreProperties>
</file>