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9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1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329191-57E8-40B5-9EC3-471339474631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E8C1BB-5EE6-4C23-9B3C-52CCE29A2FC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347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6D00-7E86-4DAF-AC89-AA6A65F5AB4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83E3-E8B9-4815-B96E-6CE8CE2F31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50716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6D00-7E86-4DAF-AC89-AA6A65F5AB4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83E3-E8B9-4815-B96E-6CE8CE2F31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14261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6D00-7E86-4DAF-AC89-AA6A65F5AB4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83E3-E8B9-4815-B96E-6CE8CE2F31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83036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6D00-7E86-4DAF-AC89-AA6A65F5AB4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83E3-E8B9-4815-B96E-6CE8CE2F31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924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6D00-7E86-4DAF-AC89-AA6A65F5AB4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83E3-E8B9-4815-B96E-6CE8CE2F31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721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6D00-7E86-4DAF-AC89-AA6A65F5AB4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83E3-E8B9-4815-B96E-6CE8CE2F31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9459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6D00-7E86-4DAF-AC89-AA6A65F5AB4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83E3-E8B9-4815-B96E-6CE8CE2F31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0329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6D00-7E86-4DAF-AC89-AA6A65F5AB4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83E3-E8B9-4815-B96E-6CE8CE2F31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511502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6D00-7E86-4DAF-AC89-AA6A65F5AB4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83E3-E8B9-4815-B96E-6CE8CE2F31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9243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6D00-7E86-4DAF-AC89-AA6A65F5AB4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83E3-E8B9-4815-B96E-6CE8CE2F31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024599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4A6D00-7E86-4DAF-AC89-AA6A65F5AB4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6183E3-E8B9-4815-B96E-6CE8CE2F31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83568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4A6D00-7E86-4DAF-AC89-AA6A65F5AB4B}" type="datetimeFigureOut">
              <a:rPr lang="ru-RU" smtClean="0"/>
              <a:t>15.01.2025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6183E3-E8B9-4815-B96E-6CE8CE2F31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49068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824" y="0"/>
            <a:ext cx="8712968" cy="65842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539552" y="1269723"/>
            <a:ext cx="7768315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endParaRPr lang="ru-RU" sz="2000" b="1" dirty="0" smtClean="0">
              <a:solidFill>
                <a:prstClr val="white"/>
              </a:solidFill>
            </a:endParaRPr>
          </a:p>
          <a:p>
            <a:pPr lvl="0" algn="ctr"/>
            <a:endParaRPr lang="ru-RU" sz="2400" b="1" dirty="0" smtClean="0">
              <a:solidFill>
                <a:prstClr val="white"/>
              </a:solidFill>
            </a:endParaRPr>
          </a:p>
          <a:p>
            <a:pPr lvl="0" algn="ctr"/>
            <a:r>
              <a:rPr lang="ru-RU" sz="2400" b="1" dirty="0" smtClean="0">
                <a:solidFill>
                  <a:prstClr val="white"/>
                </a:solidFill>
              </a:rPr>
              <a:t>Уважаемые </a:t>
            </a:r>
            <a:r>
              <a:rPr lang="ru-RU" sz="2400" b="1" dirty="0">
                <a:solidFill>
                  <a:prstClr val="white"/>
                </a:solidFill>
              </a:rPr>
              <a:t>родители  будущих первоклассников!</a:t>
            </a:r>
          </a:p>
          <a:p>
            <a:pPr lvl="0" algn="ctr"/>
            <a:r>
              <a:rPr lang="ru-RU" sz="2400" dirty="0">
                <a:solidFill>
                  <a:prstClr val="white"/>
                </a:solidFill>
              </a:rPr>
              <a:t>С </a:t>
            </a:r>
            <a:r>
              <a:rPr lang="ru-RU" sz="2400" dirty="0" smtClean="0">
                <a:solidFill>
                  <a:prstClr val="white"/>
                </a:solidFill>
              </a:rPr>
              <a:t>03.02.2025 года </a:t>
            </a:r>
            <a:r>
              <a:rPr lang="ru-RU" sz="2400" dirty="0">
                <a:solidFill>
                  <a:prstClr val="white"/>
                </a:solidFill>
              </a:rPr>
              <a:t>начинается прием документов для прохождения подготовительных курсов </a:t>
            </a:r>
            <a:endParaRPr lang="ru-RU" sz="2400" dirty="0" smtClean="0">
              <a:solidFill>
                <a:prstClr val="white"/>
              </a:solidFill>
            </a:endParaRPr>
          </a:p>
          <a:p>
            <a:pPr lvl="0" algn="ctr"/>
            <a:r>
              <a:rPr lang="ru-RU" sz="2400" b="1" dirty="0" smtClean="0">
                <a:solidFill>
                  <a:prstClr val="white"/>
                </a:solidFill>
              </a:rPr>
              <a:t>«</a:t>
            </a:r>
            <a:r>
              <a:rPr lang="ru-RU" sz="2400" b="1" dirty="0">
                <a:solidFill>
                  <a:prstClr val="white"/>
                </a:solidFill>
              </a:rPr>
              <a:t>Школа будущих первоклассников</a:t>
            </a:r>
            <a:r>
              <a:rPr lang="ru-RU" sz="2400" b="1" dirty="0" smtClean="0">
                <a:solidFill>
                  <a:prstClr val="white"/>
                </a:solidFill>
              </a:rPr>
              <a:t>».</a:t>
            </a:r>
          </a:p>
          <a:p>
            <a:pPr lvl="0"/>
            <a:r>
              <a:rPr lang="ru-RU" sz="1600" dirty="0" smtClean="0">
                <a:solidFill>
                  <a:prstClr val="white"/>
                </a:solidFill>
              </a:rPr>
              <a:t>При подаче заявления иметь при себе копии документов: паспорт родителя (законного представителя), свидетельство о рождении ребенка, регистрация ребенка по месту жительства, СНИЛС.</a:t>
            </a:r>
            <a:endParaRPr lang="ru-RU" sz="1600" dirty="0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983656" y="4077072"/>
            <a:ext cx="4572000" cy="1323439"/>
          </a:xfrm>
          <a:prstGeom prst="rect">
            <a:avLst/>
          </a:prstGeom>
        </p:spPr>
        <p:txBody>
          <a:bodyPr>
            <a:spAutoFit/>
          </a:bodyPr>
          <a:lstStyle/>
          <a:p>
            <a:pPr lvl="0"/>
            <a:r>
              <a:rPr lang="ru-RU" sz="1600" b="1" dirty="0">
                <a:solidFill>
                  <a:prstClr val="white"/>
                </a:solidFill>
              </a:rPr>
              <a:t>Заявления принимаются по адресу: </a:t>
            </a:r>
            <a:r>
              <a:rPr lang="ru-RU" sz="1600" b="1" dirty="0" err="1">
                <a:solidFill>
                  <a:prstClr val="white"/>
                </a:solidFill>
              </a:rPr>
              <a:t>г.Лабинск</a:t>
            </a:r>
            <a:r>
              <a:rPr lang="ru-RU" sz="1600" b="1" dirty="0">
                <a:solidFill>
                  <a:prstClr val="white"/>
                </a:solidFill>
              </a:rPr>
              <a:t>, ул. Мира, 167.</a:t>
            </a:r>
            <a:endParaRPr lang="ru-RU" sz="1600" dirty="0">
              <a:solidFill>
                <a:prstClr val="white"/>
              </a:solidFill>
            </a:endParaRPr>
          </a:p>
          <a:p>
            <a:pPr lvl="0"/>
            <a:r>
              <a:rPr lang="ru-RU" sz="1600" b="1" dirty="0">
                <a:solidFill>
                  <a:prstClr val="white"/>
                </a:solidFill>
              </a:rPr>
              <a:t>График приема: понедельник-пятница</a:t>
            </a:r>
            <a:endParaRPr lang="ru-RU" sz="1600" dirty="0">
              <a:solidFill>
                <a:prstClr val="white"/>
              </a:solidFill>
            </a:endParaRPr>
          </a:p>
          <a:p>
            <a:pPr lvl="0"/>
            <a:r>
              <a:rPr lang="ru-RU" sz="1600" b="1" dirty="0">
                <a:solidFill>
                  <a:prstClr val="white"/>
                </a:solidFill>
              </a:rPr>
              <a:t>Часы приема: с 8.30 до 15.30</a:t>
            </a:r>
            <a:endParaRPr lang="ru-RU" sz="1600" dirty="0">
              <a:solidFill>
                <a:prstClr val="white"/>
              </a:solidFill>
            </a:endParaRPr>
          </a:p>
          <a:p>
            <a:pPr lvl="0"/>
            <a:r>
              <a:rPr lang="ru-RU" sz="1600" b="1" dirty="0">
                <a:solidFill>
                  <a:prstClr val="white"/>
                </a:solidFill>
              </a:rPr>
              <a:t>Перерыв: с 12.00 до 13.00</a:t>
            </a:r>
            <a:endParaRPr lang="ru-RU" sz="16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9704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78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SH4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Админ5</dc:creator>
  <cp:lastModifiedBy>Админ5</cp:lastModifiedBy>
  <cp:revision>5</cp:revision>
  <dcterms:created xsi:type="dcterms:W3CDTF">2025-01-13T08:25:22Z</dcterms:created>
  <dcterms:modified xsi:type="dcterms:W3CDTF">2025-01-15T07:04:43Z</dcterms:modified>
</cp:coreProperties>
</file>